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0.5859872611464968</c:v>
                </c:pt>
                <c:pt idx="1">
                  <c:v>0.4140127388535032</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0.5859872611464968</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7.8370134452906024</c:v>
                </c:pt>
                <c:pt idx="1">
                  <c:v>6.1073680188289972</c:v>
                </c:pt>
                <c:pt idx="2">
                  <c:v>7.7307415653600051</c:v>
                </c:pt>
                <c:pt idx="3">
                  <c:v>9.0392427832103071</c:v>
                </c:pt>
                <c:pt idx="4">
                  <c:v>8.1560485804941649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6.5441704220939876</c:v>
                </c:pt>
                <c:pt idx="1">
                  <c:v>5.3431922446268629</c:v>
                </c:pt>
                <c:pt idx="2">
                  <c:v>6.9868645859978793</c:v>
                </c:pt>
                <c:pt idx="3">
                  <c:v>8.3304696554909743</c:v>
                </c:pt>
                <c:pt idx="4">
                  <c:v>7.4783958079714701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Sheet1!$B$2:$B$6</c:f>
              <c:numCache>
                <c:formatCode>0.0</c:formatCode>
                <c:ptCount val="5"/>
                <c:pt idx="0">
                  <c:v>6.8354602264059583</c:v>
                </c:pt>
                <c:pt idx="1">
                  <c:v>6.6838119532913014</c:v>
                </c:pt>
                <c:pt idx="2">
                  <c:v>6.4199570844289751</c:v>
                </c:pt>
                <c:pt idx="3">
                  <c:v>6.2253124679788669</c:v>
                </c:pt>
                <c:pt idx="4">
                  <c:v>6.2119038770104114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B2-4A7C-904A-455399059A9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Sheet1!$C$2:$C$6</c:f>
              <c:numCache>
                <c:formatCode>0.0</c:formatCode>
                <c:ptCount val="5"/>
                <c:pt idx="0">
                  <c:v>3.1645397735940417</c:v>
                </c:pt>
                <c:pt idx="1">
                  <c:v>3.3161880467086986</c:v>
                </c:pt>
                <c:pt idx="2">
                  <c:v>3.5800429155710249</c:v>
                </c:pt>
                <c:pt idx="3">
                  <c:v>3.7746875320211331</c:v>
                </c:pt>
                <c:pt idx="4">
                  <c:v>3.7880961229895886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B2-4A7C-904A-455399059A9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0.52571089772557578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0.24944604735584441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2.6041812072420569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0.24944604735584441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0.34122412656998424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6.4504862350159931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0.59276389962863885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0.18468148933832484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1.9280484455793232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0.18468148933832484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0.44026943510453531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6.9171376715666089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7.4251649151635482</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Sheet1!$B$2:$B$6</c:f>
              <c:numCache>
                <c:formatCode>0.0</c:formatCode>
                <c:ptCount val="5"/>
                <c:pt idx="0">
                  <c:v>5.5620460366242419</c:v>
                </c:pt>
                <c:pt idx="1">
                  <c:v>6.1724534305846381</c:v>
                </c:pt>
                <c:pt idx="2">
                  <c:v>6.3412609429846549</c:v>
                </c:pt>
                <c:pt idx="3">
                  <c:v>6.5447077470105546</c:v>
                </c:pt>
                <c:pt idx="4">
                  <c:v>6.6419384074786256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BC2-4E98-A2E5-FF0E5410774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Sheet1!$C$2:$C$6</c:f>
              <c:numCache>
                <c:formatCode>0.0</c:formatCode>
                <c:ptCount val="5"/>
                <c:pt idx="0">
                  <c:v>4.4379539633757581</c:v>
                </c:pt>
                <c:pt idx="1">
                  <c:v>3.8275465694153619</c:v>
                </c:pt>
                <c:pt idx="2">
                  <c:v>3.6587390570153451</c:v>
                </c:pt>
                <c:pt idx="3">
                  <c:v>3.4552922529894454</c:v>
                </c:pt>
                <c:pt idx="4">
                  <c:v>3.3580615925213744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BC2-4E98-A2E5-FF0E5410774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Sheet1!$B$2:$B$6</c:f>
              <c:numCache>
                <c:formatCode>0.0</c:formatCode>
                <c:ptCount val="5"/>
                <c:pt idx="0">
                  <c:v>7.6546049496032849</c:v>
                </c:pt>
                <c:pt idx="1">
                  <c:v>7.4957619664091011</c:v>
                </c:pt>
                <c:pt idx="2">
                  <c:v>7.4251649151635482</c:v>
                </c:pt>
                <c:pt idx="3">
                  <c:v>7.347541859426987</c:v>
                </c:pt>
                <c:pt idx="4">
                  <c:v>7.2269055225724683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270-4119-AB07-8E925583C6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Sheet1!$C$2:$C$6</c:f>
              <c:numCache>
                <c:formatCode>0.0</c:formatCode>
                <c:ptCount val="5"/>
                <c:pt idx="0">
                  <c:v>2.3453950503967151</c:v>
                </c:pt>
                <c:pt idx="1">
                  <c:v>2.5042380335908989</c:v>
                </c:pt>
                <c:pt idx="2">
                  <c:v>2.5748350848364518</c:v>
                </c:pt>
                <c:pt idx="3">
                  <c:v>2.652458140573013</c:v>
                </c:pt>
                <c:pt idx="4">
                  <c:v>2.7730944774275317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270-4119-AB07-8E925583C6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0.23096239787836303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0.39828771991551104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0.1110396385039687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1.1592380112500988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0.11103963850396781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0.39828771991551104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0.18602145864422059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7.2686387678380484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0.45367072441970979</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0.448126971737282</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0.12493444928741937</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1.3042978568720507</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0.12493444928741848</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0.448126971737282</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0.12656675456678457</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7.27611441229259</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0.77676907393117478</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0.52754790763468051</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0.14707641242292535</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1.5354567984554146</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0.14707641242292535</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0.27806815094085113</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7.7307415653600051</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6.3789832641753579</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8.108469053593895</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Sheet1!$B$2:$B$6</c:f>
              <c:numCache>
                <c:formatCode>0.0</c:formatCode>
                <c:ptCount val="5"/>
                <c:pt idx="0">
                  <c:v>4.9652320094002054</c:v>
                </c:pt>
                <c:pt idx="1">
                  <c:v>5.6463903522579431</c:v>
                </c:pt>
                <c:pt idx="2">
                  <c:v>5.7782237750973566</c:v>
                </c:pt>
                <c:pt idx="3">
                  <c:v>5.8122010835861797</c:v>
                </c:pt>
                <c:pt idx="4">
                  <c:v>5.9102275168094867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13D-4A93-9D81-4B9DE659E41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Sheet1!$C$2:$C$6</c:f>
              <c:numCache>
                <c:formatCode>0.0</c:formatCode>
                <c:ptCount val="5"/>
                <c:pt idx="0">
                  <c:v>5.0347679905997946</c:v>
                </c:pt>
                <c:pt idx="1">
                  <c:v>4.3536096477420569</c:v>
                </c:pt>
                <c:pt idx="2">
                  <c:v>4.2217762249026434</c:v>
                </c:pt>
                <c:pt idx="3">
                  <c:v>4.1877989164138203</c:v>
                </c:pt>
                <c:pt idx="4">
                  <c:v>4.0897724831905133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13D-4A93-9D81-4B9DE659E41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Sheet1!$B$2:$B$6</c:f>
              <c:numCache>
                <c:formatCode>0.0</c:formatCode>
                <c:ptCount val="5"/>
                <c:pt idx="0">
                  <c:v>8.6377398656008122</c:v>
                </c:pt>
                <c:pt idx="1">
                  <c:v>7.8811120730463244</c:v>
                </c:pt>
                <c:pt idx="2">
                  <c:v>7.1148108892098012</c:v>
                </c:pt>
                <c:pt idx="3">
                  <c:v>6.9501117289596488</c:v>
                </c:pt>
                <c:pt idx="4">
                  <c:v>6.9060027362651999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685-4010-AB50-8364D0A272F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Sheet1!$C$2:$C$6</c:f>
              <c:numCache>
                <c:formatCode>0.0</c:formatCode>
                <c:ptCount val="5"/>
                <c:pt idx="0">
                  <c:v>1.3622601343991878</c:v>
                </c:pt>
                <c:pt idx="1">
                  <c:v>2.1188879269536756</c:v>
                </c:pt>
                <c:pt idx="2">
                  <c:v>2.8851891107901988</c:v>
                </c:pt>
                <c:pt idx="3">
                  <c:v>3.0498882710403512</c:v>
                </c:pt>
                <c:pt idx="4">
                  <c:v>3.0939972637348001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685-4010-AB50-8364D0A272F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0.69019089473980166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0.69155289176667178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0.19279977581140439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2.0128022001178234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0.19279977581140351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0.69155289176667267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0.28716672228858364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6.3789832641753579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0.52771769622133791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0.75583047443719487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0.21071988528693009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2.1998855907851222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0.2107198852869292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0.75583047443719487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4.0240282621383017E-2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7.1740595027871841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8.6589471828277702</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Sheet1!$B$2:$B$6</c:f>
              <c:numCache>
                <c:formatCode>0.0</c:formatCode>
                <c:ptCount val="5"/>
                <c:pt idx="0">
                  <c:v>7.4053622516334361</c:v>
                </c:pt>
                <c:pt idx="1">
                  <c:v>7.409343117240538</c:v>
                </c:pt>
                <c:pt idx="2">
                  <c:v>7.4162500895409584</c:v>
                </c:pt>
                <c:pt idx="3">
                  <c:v>7.7196856219928902</c:v>
                </c:pt>
                <c:pt idx="4">
                  <c:v>7.7977222525420258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AEE-4F62-8AFF-CEB53C560D4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Sheet1!$C$2:$C$6</c:f>
              <c:numCache>
                <c:formatCode>0.0</c:formatCode>
                <c:ptCount val="5"/>
                <c:pt idx="0">
                  <c:v>2.5946377483665639</c:v>
                </c:pt>
                <c:pt idx="1">
                  <c:v>2.590656882759462</c:v>
                </c:pt>
                <c:pt idx="2">
                  <c:v>2.5837499104590416</c:v>
                </c:pt>
                <c:pt idx="3">
                  <c:v>2.2803143780071098</c:v>
                </c:pt>
                <c:pt idx="4">
                  <c:v>2.2022777474579742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AEE-4F62-8AFF-CEB53C560D4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Sheet1!$B$2:$B$6</c:f>
              <c:numCache>
                <c:formatCode>0.0</c:formatCode>
                <c:ptCount val="5"/>
                <c:pt idx="0">
                  <c:v>8.9885872359430632</c:v>
                </c:pt>
                <c:pt idx="1">
                  <c:v>8.9422540773334998</c:v>
                </c:pt>
                <c:pt idx="2">
                  <c:v>8.6720117512161785</c:v>
                </c:pt>
                <c:pt idx="3">
                  <c:v>8.6589471828277702</c:v>
                </c:pt>
                <c:pt idx="4">
                  <c:v>8.5444566065012832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128-4985-B025-8CB024C0303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Sheet1!$C$2:$C$6</c:f>
              <c:numCache>
                <c:formatCode>0.0</c:formatCode>
                <c:ptCount val="5"/>
                <c:pt idx="0">
                  <c:v>1.0114127640569368</c:v>
                </c:pt>
                <c:pt idx="1">
                  <c:v>1.0577459226665002</c:v>
                </c:pt>
                <c:pt idx="2">
                  <c:v>1.3279882487838215</c:v>
                </c:pt>
                <c:pt idx="3">
                  <c:v>1.3410528171722298</c:v>
                </c:pt>
                <c:pt idx="4">
                  <c:v>1.4555433934987168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128-4985-B025-8CB024C0303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7.5795192956311652E-2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0.38248392386438557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0.1066336583224059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1.1132402056727768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0.10663365832240501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0.38248392386438468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4.3497216662917282E-2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8.6589471828277702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8.3397053478785939</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Sheet1!$B$2:$B$6</c:f>
              <c:numCache>
                <c:formatCode>0.0</c:formatCode>
                <c:ptCount val="5"/>
                <c:pt idx="0">
                  <c:v>7.3641677948363196</c:v>
                </c:pt>
                <c:pt idx="1">
                  <c:v>7.4153402622699156</c:v>
                </c:pt>
                <c:pt idx="2">
                  <c:v>8.08938895907011</c:v>
                </c:pt>
                <c:pt idx="3">
                  <c:v>8.1209712025117025</c:v>
                </c:pt>
                <c:pt idx="4">
                  <c:v>8.1716883524764548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9D0-4674-9CA7-63AC53B4D3A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Sheet1!$C$2:$C$6</c:f>
              <c:numCache>
                <c:formatCode>0.0</c:formatCode>
                <c:ptCount val="5"/>
                <c:pt idx="0">
                  <c:v>2.6358322051636804</c:v>
                </c:pt>
                <c:pt idx="1">
                  <c:v>2.5846597377300844</c:v>
                </c:pt>
                <c:pt idx="2">
                  <c:v>1.91061104092989</c:v>
                </c:pt>
                <c:pt idx="3">
                  <c:v>1.8790287974882975</c:v>
                </c:pt>
                <c:pt idx="4">
                  <c:v>1.8283116475235452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9D0-4674-9CA7-63AC53B4D3A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Sheet1!$B$2:$B$6</c:f>
              <c:numCache>
                <c:formatCode>0.0</c:formatCode>
                <c:ptCount val="5"/>
                <c:pt idx="0">
                  <c:v>6.9480416612235123</c:v>
                </c:pt>
                <c:pt idx="1">
                  <c:v>7.0486877889020993</c:v>
                </c:pt>
                <c:pt idx="2">
                  <c:v>7.0615805898683126</c:v>
                </c:pt>
                <c:pt idx="3">
                  <c:v>7.3221220715774109</c:v>
                </c:pt>
                <c:pt idx="4">
                  <c:v>7.3593926149238413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D4-445B-BD6C-47B7B2922E1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Sheet1!$C$2:$C$6</c:f>
              <c:numCache>
                <c:formatCode>0.0</c:formatCode>
                <c:ptCount val="5"/>
                <c:pt idx="0">
                  <c:v>3.0519583387764877</c:v>
                </c:pt>
                <c:pt idx="1">
                  <c:v>2.9513122110979007</c:v>
                </c:pt>
                <c:pt idx="2">
                  <c:v>2.9384194101316874</c:v>
                </c:pt>
                <c:pt idx="3">
                  <c:v>2.6778779284225891</c:v>
                </c:pt>
                <c:pt idx="4">
                  <c:v>2.6406073850761587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D4-445B-BD6C-47B7B2922E1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Sheet1!$B$2:$B$6</c:f>
              <c:numCache>
                <c:formatCode>0.0</c:formatCode>
                <c:ptCount val="5"/>
                <c:pt idx="0">
                  <c:v>9.12986573357197</c:v>
                </c:pt>
                <c:pt idx="1">
                  <c:v>8.6081463848579354</c:v>
                </c:pt>
                <c:pt idx="2">
                  <c:v>8.5979351014244081</c:v>
                </c:pt>
                <c:pt idx="3">
                  <c:v>8.5732495330576342</c:v>
                </c:pt>
                <c:pt idx="4">
                  <c:v>8.5705258427390412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3C7-4530-BCE4-114F139DD76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Sheet1!$C$2:$C$6</c:f>
              <c:numCache>
                <c:formatCode>0.0</c:formatCode>
                <c:ptCount val="5"/>
                <c:pt idx="0">
                  <c:v>0.87013426642803005</c:v>
                </c:pt>
                <c:pt idx="1">
                  <c:v>1.3918536151420646</c:v>
                </c:pt>
                <c:pt idx="2">
                  <c:v>1.4020648985755919</c:v>
                </c:pt>
                <c:pt idx="3">
                  <c:v>1.4267504669423658</c:v>
                </c:pt>
                <c:pt idx="4">
                  <c:v>1.4294741572609588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3C7-4530-BCE4-114F139DD76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0.30083954358642018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0.37110141211287573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0.10346029914772981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1.0801107878522878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0.10346029914772892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0.37110141211287662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7.4027230072298167E-2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8.3397053478785939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8.7433835548743275</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Sheet1!$B$2:$B$6</c:f>
              <c:numCache>
                <c:formatCode>0.0</c:formatCode>
                <c:ptCount val="5"/>
                <c:pt idx="0">
                  <c:v>7.901608434075885</c:v>
                </c:pt>
                <c:pt idx="1">
                  <c:v>8.3077290847658123</c:v>
                </c:pt>
                <c:pt idx="2">
                  <c:v>8.3668754590668595</c:v>
                </c:pt>
                <c:pt idx="3">
                  <c:v>8.5472190788373776</c:v>
                </c:pt>
                <c:pt idx="4">
                  <c:v>8.5949500723266379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07D-4EE8-8179-5DFA0AB0C5D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Sheet1!$C$2:$C$6</c:f>
              <c:numCache>
                <c:formatCode>0.0</c:formatCode>
                <c:ptCount val="5"/>
                <c:pt idx="0">
                  <c:v>2.098391565924115</c:v>
                </c:pt>
                <c:pt idx="1">
                  <c:v>1.6922709152341877</c:v>
                </c:pt>
                <c:pt idx="2">
                  <c:v>1.6331245409331405</c:v>
                </c:pt>
                <c:pt idx="3">
                  <c:v>1.4527809211626224</c:v>
                </c:pt>
                <c:pt idx="4">
                  <c:v>1.4050499276733621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07D-4EE8-8179-5DFA0AB0C5D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Sheet1!$B$2:$B$6</c:f>
              <c:numCache>
                <c:formatCode>0.0</c:formatCode>
                <c:ptCount val="5"/>
                <c:pt idx="0">
                  <c:v>9.1696195248951327</c:v>
                </c:pt>
                <c:pt idx="1">
                  <c:v>9.0941277205262718</c:v>
                </c:pt>
                <c:pt idx="2">
                  <c:v>8.9725560367665889</c:v>
                </c:pt>
                <c:pt idx="3">
                  <c:v>8.9312704577062458</c:v>
                </c:pt>
                <c:pt idx="4">
                  <c:v>8.8447595550661671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B30-4523-AAE5-9811F692FD2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Sheet1!$C$2:$C$6</c:f>
              <c:numCache>
                <c:formatCode>0.0</c:formatCode>
                <c:ptCount val="5"/>
                <c:pt idx="0">
                  <c:v>0.83038047510486734</c:v>
                </c:pt>
                <c:pt idx="1">
                  <c:v>0.90587227947372817</c:v>
                </c:pt>
                <c:pt idx="2">
                  <c:v>1.0274439632334111</c:v>
                </c:pt>
                <c:pt idx="3">
                  <c:v>1.0687295422937542</c:v>
                </c:pt>
                <c:pt idx="4">
                  <c:v>1.1552404449338329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B30-4523-AAE5-9811F692FD2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0.91468562033379452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0.37532872265476058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0.10463884172120963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1.0924146044664411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0.10463884172120963</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9.2265523189407617E-2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8.882372291416301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0.52633169529223967</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0.2422965657407552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6.7550470991960765E-2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0.70521729633448516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6.7550470991960765E-2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0.2422965657407552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0.10191079661299796</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9.0341684261034292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0.44083535100518656</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0.26833067237214081</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7.4808585276115558E-2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0.78099097572997422</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7.480858527611467E-2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0.26833067237214081</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6.783478574381796E-2</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8.3136099471032505</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Sheet1!$B$2:$B$6</c:f>
              <c:numCache>
                <c:formatCode>0.0</c:formatCode>
                <c:ptCount val="5"/>
                <c:pt idx="0">
                  <c:v>7.4754145634103253</c:v>
                </c:pt>
                <c:pt idx="1">
                  <c:v>7.7445688149708296</c:v>
                </c:pt>
                <c:pt idx="2">
                  <c:v>7.7671170533867606</c:v>
                </c:pt>
                <c:pt idx="3">
                  <c:v>7.9671578654046762</c:v>
                </c:pt>
                <c:pt idx="4">
                  <c:v>7.9725970565138677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4D8-49DB-AA9A-DBC35729D9C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Sheet1!$C$2:$C$6</c:f>
              <c:numCache>
                <c:formatCode>0.0</c:formatCode>
                <c:ptCount val="5"/>
                <c:pt idx="0">
                  <c:v>2.5245854365896747</c:v>
                </c:pt>
                <c:pt idx="1">
                  <c:v>2.2554311850291704</c:v>
                </c:pt>
                <c:pt idx="2">
                  <c:v>2.2328829466132394</c:v>
                </c:pt>
                <c:pt idx="3">
                  <c:v>2.0328421345953238</c:v>
                </c:pt>
                <c:pt idx="4">
                  <c:v>2.0274029434861323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4D8-49DB-AA9A-DBC35729D9C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Sheet1!$B$2:$B$6</c:f>
              <c:numCache>
                <c:formatCode>0.0</c:formatCode>
                <c:ptCount val="5"/>
                <c:pt idx="0">
                  <c:v>8.7579185246951621</c:v>
                </c:pt>
                <c:pt idx="1">
                  <c:v>8.3914860159457323</c:v>
                </c:pt>
                <c:pt idx="2">
                  <c:v>8.3345668846809726</c:v>
                </c:pt>
                <c:pt idx="3">
                  <c:v>8.108469053593895</c:v>
                </c:pt>
                <c:pt idx="4">
                  <c:v>8.0154574336822293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08-476A-9695-71CB9A20C76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Sheet1!$C$2:$C$6</c:f>
              <c:numCache>
                <c:formatCode>0.0</c:formatCode>
                <c:ptCount val="5"/>
                <c:pt idx="0">
                  <c:v>1.2420814753048379</c:v>
                </c:pt>
                <c:pt idx="1">
                  <c:v>1.6085139840542677</c:v>
                </c:pt>
                <c:pt idx="2">
                  <c:v>1.6654331153190274</c:v>
                </c:pt>
                <c:pt idx="3">
                  <c:v>1.891530946406105</c:v>
                </c:pt>
                <c:pt idx="4">
                  <c:v>1.9845425663177707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08-476A-9695-71CB9A20C76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Sheet1!$B$2:$B$6</c:f>
              <c:numCache>
                <c:formatCode>0.0</c:formatCode>
                <c:ptCount val="5"/>
                <c:pt idx="0">
                  <c:v>8.715247931834659</c:v>
                </c:pt>
                <c:pt idx="1">
                  <c:v>8.6740883224497765</c:v>
                </c:pt>
                <c:pt idx="2">
                  <c:v>8.5819417299899641</c:v>
                </c:pt>
                <c:pt idx="3">
                  <c:v>8.3344526932109098</c:v>
                </c:pt>
                <c:pt idx="4">
                  <c:v>8.3216202075235088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0E5-4627-9769-DC672D8B7D5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Sheet1!$C$2:$C$6</c:f>
              <c:numCache>
                <c:formatCode>0.0</c:formatCode>
                <c:ptCount val="5"/>
                <c:pt idx="0">
                  <c:v>1.284752068165341</c:v>
                </c:pt>
                <c:pt idx="1">
                  <c:v>1.3259116775502235</c:v>
                </c:pt>
                <c:pt idx="2">
                  <c:v>1.4180582700100359</c:v>
                </c:pt>
                <c:pt idx="3">
                  <c:v>1.6655473067890902</c:v>
                </c:pt>
                <c:pt idx="4">
                  <c:v>1.6783797924764912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0E5-4627-9769-DC672D8B7D5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7.2917890088907811E-2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0.42448774071648288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0.11834400841814396</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1.2354945928350753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0.11834400841814485</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0.27730973014837978</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7.3379299880188791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0.19483724685410131</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0.38661836131344707</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0.10778630857197413</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1.1252737101129959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0.10778630857197413</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0.38473033835366088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8.1963041187546413</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8.437249768224433</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Sheet1!$B$2:$B$6</c:f>
              <c:numCache>
                <c:formatCode>0.0</c:formatCode>
                <c:ptCount val="5"/>
                <c:pt idx="0">
                  <c:v>7.2303228364308927</c:v>
                </c:pt>
                <c:pt idx="1">
                  <c:v>7.3140835271570737</c:v>
                </c:pt>
                <c:pt idx="2">
                  <c:v>7.5122275913903946</c:v>
                </c:pt>
                <c:pt idx="3">
                  <c:v>7.6227687526364507</c:v>
                </c:pt>
                <c:pt idx="4">
                  <c:v>7.7573799783383137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926-4230-BE6D-7D33FC031AC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Sheet1!$C$2:$C$6</c:f>
              <c:numCache>
                <c:formatCode>0.0</c:formatCode>
                <c:ptCount val="5"/>
                <c:pt idx="0">
                  <c:v>2.7696771635691073</c:v>
                </c:pt>
                <c:pt idx="1">
                  <c:v>2.6859164728429263</c:v>
                </c:pt>
                <c:pt idx="2">
                  <c:v>2.4877724086096054</c:v>
                </c:pt>
                <c:pt idx="3">
                  <c:v>2.3772312473635493</c:v>
                </c:pt>
                <c:pt idx="4">
                  <c:v>2.2426200216616863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926-4230-BE6D-7D33FC031AC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Sheet1!$B$2:$B$6</c:f>
              <c:numCache>
                <c:formatCode>0.0</c:formatCode>
                <c:ptCount val="5"/>
                <c:pt idx="0">
                  <c:v>9.4045663584690757</c:v>
                </c:pt>
                <c:pt idx="1">
                  <c:v>8.5606024007898522</c:v>
                </c:pt>
                <c:pt idx="2">
                  <c:v>8.437249768224433</c:v>
                </c:pt>
                <c:pt idx="3">
                  <c:v>8.4160537042424632</c:v>
                </c:pt>
                <c:pt idx="4">
                  <c:v>8.3292645818242352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919-419C-B581-DAC44BAF85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Sheet1!$C$2:$C$6</c:f>
              <c:numCache>
                <c:formatCode>0.0</c:formatCode>
                <c:ptCount val="5"/>
                <c:pt idx="0">
                  <c:v>0.59543364153092426</c:v>
                </c:pt>
                <c:pt idx="1">
                  <c:v>1.4393975992101478</c:v>
                </c:pt>
                <c:pt idx="2">
                  <c:v>1.562750231775567</c:v>
                </c:pt>
                <c:pt idx="3">
                  <c:v>1.5839462957575368</c:v>
                </c:pt>
                <c:pt idx="4">
                  <c:v>1.6707354181757648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919-419C-B581-DAC44BAF85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0.62105283649731735</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0.58212025664473899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0.16229077531534486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1.6942925801588693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0.16229077531534486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0.58212025664473899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0.71902757794302019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8.1560485804941649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0.14999930947850082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0.191333796196135</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5.334243186738874E-2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0.55688739144252608</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5.334243186738874E-2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0.191333796196135</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0.44586240648131437</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8.9965161076374791</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0.11029822999794359</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0.28851016325217049</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8.043447646098123E-2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0.83972447843693221</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8.0434476460979454E-2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0.28851016325217138</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0.82413512627342023</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8.1591846165416548</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7.9759963129044049</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0.13302173283685903</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0.40766806724993554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0.11365480920839488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1.1865400209407291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0.11365480920839488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0.32837433840852803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9.0717051638884492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Sheet1!$B$2:$B$6</c:f>
              <c:numCache>
                <c:formatCode>0.0</c:formatCode>
                <c:ptCount val="5"/>
                <c:pt idx="0">
                  <c:v>6.7167796716375072</c:v>
                </c:pt>
                <c:pt idx="1">
                  <c:v>7.1587123495505756</c:v>
                </c:pt>
                <c:pt idx="2">
                  <c:v>7.3584501307794259</c:v>
                </c:pt>
                <c:pt idx="3">
                  <c:v>7.4723130341548583</c:v>
                </c:pt>
                <c:pt idx="4">
                  <c:v>7.6056891458439564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5C-44E4-AAC4-1C9E4869315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Sheet1!$C$2:$C$6</c:f>
              <c:numCache>
                <c:formatCode>0.0</c:formatCode>
                <c:ptCount val="5"/>
                <c:pt idx="0">
                  <c:v>3.2832203283624928</c:v>
                </c:pt>
                <c:pt idx="1">
                  <c:v>2.8412876504494244</c:v>
                </c:pt>
                <c:pt idx="2">
                  <c:v>2.6415498692205741</c:v>
                </c:pt>
                <c:pt idx="3">
                  <c:v>2.5276869658451417</c:v>
                </c:pt>
                <c:pt idx="4">
                  <c:v>2.3943108541560436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5C-44E4-AAC4-1C9E4869315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Sheet1!$B$2:$B$6</c:f>
              <c:numCache>
                <c:formatCode>0.0</c:formatCode>
                <c:ptCount val="5"/>
                <c:pt idx="0">
                  <c:v>9.2759456139166208</c:v>
                </c:pt>
                <c:pt idx="1">
                  <c:v>8.4932749037327042</c:v>
                </c:pt>
                <c:pt idx="2">
                  <c:v>8.3541466245226612</c:v>
                </c:pt>
                <c:pt idx="3">
                  <c:v>8.2865361648692435</c:v>
                </c:pt>
                <c:pt idx="4">
                  <c:v>8.0911492094573294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F3C-42EA-9476-66253F2F658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Sheet1!$C$2:$C$6</c:f>
              <c:numCache>
                <c:formatCode>0.0</c:formatCode>
                <c:ptCount val="5"/>
                <c:pt idx="0">
                  <c:v>0.72405438608337924</c:v>
                </c:pt>
                <c:pt idx="1">
                  <c:v>1.5067250962672958</c:v>
                </c:pt>
                <c:pt idx="2">
                  <c:v>1.6458533754773388</c:v>
                </c:pt>
                <c:pt idx="3">
                  <c:v>1.7134638351307565</c:v>
                </c:pt>
                <c:pt idx="4">
                  <c:v>1.9088507905426706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F3C-42EA-9476-66253F2F658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0.1261539898970776</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0.36045201456667364</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0.10049132673234507</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1.0491151386891886</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0.10049132673234595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0.36045201456667186</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0.7769454196568315</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7.37733327267562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0.92612876806217592</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0.59449226684093048</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0.16573999925838745</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1.730301986871285</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0.16573999925838656</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0.43420987555228407</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8.5746593531331889</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4.733638841471155E-3</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0.47155845990840195</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0.13146697300339838</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1.3724964740774226</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0.13146697300339838</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0.20334960439732264</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9.0830366341584696</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8.7575948585434062</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Sheet1!$B$2:$B$6</c:f>
              <c:numCache>
                <c:formatCode>0.0</c:formatCode>
                <c:ptCount val="5"/>
                <c:pt idx="0">
                  <c:v>7.47337491012392</c:v>
                </c:pt>
                <c:pt idx="1">
                  <c:v>7.8711975572249528</c:v>
                </c:pt>
                <c:pt idx="2">
                  <c:v>8.1701318881343674</c:v>
                </c:pt>
                <c:pt idx="3">
                  <c:v>8.2024221047280381</c:v>
                </c:pt>
                <c:pt idx="4">
                  <c:v>8.2131303963242122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59D-4207-9E51-3CCFE962947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Sheet1!$C$2:$C$6</c:f>
              <c:numCache>
                <c:formatCode>0.0</c:formatCode>
                <c:ptCount val="5"/>
                <c:pt idx="0">
                  <c:v>2.52662508987608</c:v>
                </c:pt>
                <c:pt idx="1">
                  <c:v>2.1288024427750472</c:v>
                </c:pt>
                <c:pt idx="2">
                  <c:v>1.8298681118656326</c:v>
                </c:pt>
                <c:pt idx="3">
                  <c:v>1.7975778952719619</c:v>
                </c:pt>
                <c:pt idx="4">
                  <c:v>1.7868696036757878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59D-4207-9E51-3CCFE962947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Sheet1!$B$2:$B$6</c:f>
              <c:numCache>
                <c:formatCode>0.0</c:formatCode>
                <c:ptCount val="5"/>
                <c:pt idx="0">
                  <c:v>9.3721094609897815</c:v>
                </c:pt>
                <c:pt idx="1">
                  <c:v>8.9469764604491537</c:v>
                </c:pt>
                <c:pt idx="2">
                  <c:v>8.7575948585434062</c:v>
                </c:pt>
                <c:pt idx="3">
                  <c:v>8.6987392151641938</c:v>
                </c:pt>
                <c:pt idx="4">
                  <c:v>8.6906639426919412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A4A-4D2E-85B4-346C4B527EA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Sheet1!$C$2:$C$6</c:f>
              <c:numCache>
                <c:formatCode>0.0</c:formatCode>
                <c:ptCount val="5"/>
                <c:pt idx="0">
                  <c:v>0.62789053901021852</c:v>
                </c:pt>
                <c:pt idx="1">
                  <c:v>1.0530235395508463</c:v>
                </c:pt>
                <c:pt idx="2">
                  <c:v>1.2424051414565938</c:v>
                </c:pt>
                <c:pt idx="3">
                  <c:v>1.3012607848358062</c:v>
                </c:pt>
                <c:pt idx="4">
                  <c:v>1.3093360573080588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A4A-4D2E-85B4-346C4B527EA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0.33120829675323016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0.32520030417518253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9.0663413435525975E-2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0.94651312360304551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9.0663413435526863E-2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0.32520030417518164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0.26758752705964284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8.1492253487907078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0.33837762996837029</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0.24051937932310707</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6.7055004705901311E-2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0.70004469887440379</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6.7055004705901311E-2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0.24051937932310707</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0.11366738013230027</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9.0192800684380323</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0.24543205252699707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0.13149548965414404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1.3727941838497628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0.13149548965414404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0.37383607669551999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8.681672748824349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0.24509772489914372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0.23864998630564749</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6.6533831909199037E-2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0.69460372910445045</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6.6533831909199037E-2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0.23864998630564749</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0.15575387200902391</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9.0729241617608594</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0.11280088685597001</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0.26904905041136562</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7.5008863702479722E-2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0.78308185397671792</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7.500886370248061E-2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0.26904905041136473</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0.20845007132463422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8.7889498551840273</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8.6072988824112908</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Sheet1!$B$2:$B$6</c:f>
              <c:numCache>
                <c:formatCode>0.0</c:formatCode>
                <c:ptCount val="5"/>
                <c:pt idx="0">
                  <c:v>7.64767423626453</c:v>
                </c:pt>
                <c:pt idx="1">
                  <c:v>7.8826403596796917</c:v>
                </c:pt>
                <c:pt idx="2">
                  <c:v>7.9685108208314626</c:v>
                </c:pt>
                <c:pt idx="3">
                  <c:v>7.991668635919507</c:v>
                </c:pt>
                <c:pt idx="4">
                  <c:v>8.1796485900394789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CF-4CC1-94D6-7E19EAA4989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Sheet1!$C$2:$C$6</c:f>
              <c:numCache>
                <c:formatCode>0.0</c:formatCode>
                <c:ptCount val="5"/>
                <c:pt idx="0">
                  <c:v>2.35232576373547</c:v>
                </c:pt>
                <c:pt idx="1">
                  <c:v>2.1173596403203083</c:v>
                </c:pt>
                <c:pt idx="2">
                  <c:v>2.0314891791685374</c:v>
                </c:pt>
                <c:pt idx="3">
                  <c:v>2.008331364080493</c:v>
                </c:pt>
                <c:pt idx="4">
                  <c:v>1.8203514099605211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CF-4CC1-94D6-7E19EAA4989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Sheet1!$B$2:$B$6</c:f>
              <c:numCache>
                <c:formatCode>0.0</c:formatCode>
                <c:ptCount val="5"/>
                <c:pt idx="0">
                  <c:v>9.402606952407881</c:v>
                </c:pt>
                <c:pt idx="1">
                  <c:v>8.9634406133886202</c:v>
                </c:pt>
                <c:pt idx="2">
                  <c:v>8.9085941409052722</c:v>
                </c:pt>
                <c:pt idx="3">
                  <c:v>8.8565748085374185</c:v>
                </c:pt>
                <c:pt idx="4">
                  <c:v>8.6767735641327999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EF9-4FC5-BD3F-57D5BB753B6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Sheet1!$C$2:$C$6</c:f>
              <c:numCache>
                <c:formatCode>0.0</c:formatCode>
                <c:ptCount val="5"/>
                <c:pt idx="0">
                  <c:v>0.59739304759211898</c:v>
                </c:pt>
                <c:pt idx="1">
                  <c:v>1.0365593866113798</c:v>
                </c:pt>
                <c:pt idx="2">
                  <c:v>1.0914058590947278</c:v>
                </c:pt>
                <c:pt idx="3">
                  <c:v>1.1434251914625815</c:v>
                </c:pt>
                <c:pt idx="4">
                  <c:v>1.3232264358672001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EF9-4FC5-BD3F-57D5BB753B6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0.31248490694467979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9.8136750436026432E-2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1.0245336975042374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9.8136750436024656E-2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0.35200639247114474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0.16926253193533114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8.6072988824112908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0.3305841885715104</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0.38979380196161539</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0.10867159768342027</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1.134516002349887</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0.10867159768342027</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0.38979380196161451</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0.39150706001677982</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8.966967953340605</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0.73022774294782522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0.35998498618069164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0.10036112271008513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1.0477558272409802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0.10036112271008513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0.13351696122449397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9.39385891167748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0.58444354034067558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0.18478865810756062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1.9291672722667048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0.18478865810755973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0.66281783960667706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0.44827269465395858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7.8370134452906024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0.26316065061516625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0.20488679184205205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2.1389889259942421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0.20488679184205161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0.73490777044143663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0.98631240694305866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5.4508304257523292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0.2530758001894533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0.15442547516625993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1.6121799668114836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0.15442547516625993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0.53114681817238463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8.2157336261301612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0.80182926829268297</c:v>
                </c:pt>
                <c:pt idx="1">
                  <c:v>5.4878048780487812E-2</c:v>
                </c:pt>
                <c:pt idx="2">
                  <c:v>6.7073170731707321E-2</c:v>
                </c:pt>
                <c:pt idx="3">
                  <c:v>2.7439024390243899E-2</c:v>
                </c:pt>
                <c:pt idx="4">
                  <c:v>6.0975609756097563E-3</c:v>
                </c:pt>
                <c:pt idx="5">
                  <c:v>4.2682926829268303E-2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6.1766912831554119</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Sheet1!$B$2:$B$6</c:f>
              <c:numCache>
                <c:formatCode>0.0</c:formatCode>
                <c:ptCount val="5"/>
                <c:pt idx="0">
                  <c:v>5.1333798615479509</c:v>
                </c:pt>
                <c:pt idx="1">
                  <c:v>5.282709165844464</c:v>
                </c:pt>
                <c:pt idx="2">
                  <c:v>5.507679180268104</c:v>
                </c:pt>
                <c:pt idx="3">
                  <c:v>5.5107917625809488</c:v>
                </c:pt>
                <c:pt idx="4">
                  <c:v>5.5273524817522972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27-4DB1-8864-E56CBEA02CF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Sheet1!$C$2:$C$6</c:f>
              <c:numCache>
                <c:formatCode>0.0</c:formatCode>
                <c:ptCount val="5"/>
                <c:pt idx="0">
                  <c:v>4.8666201384520491</c:v>
                </c:pt>
                <c:pt idx="1">
                  <c:v>4.717290834155536</c:v>
                </c:pt>
                <c:pt idx="2">
                  <c:v>4.492320819731896</c:v>
                </c:pt>
                <c:pt idx="3">
                  <c:v>4.4892082374190512</c:v>
                </c:pt>
                <c:pt idx="4">
                  <c:v>4.4726475182477028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27-4DB1-8864-E56CBEA02CF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Sheet1!$B$2:$B$6</c:f>
              <c:numCache>
                <c:formatCode>0.0</c:formatCode>
                <c:ptCount val="5"/>
                <c:pt idx="0">
                  <c:v>8.1233378992817737</c:v>
                </c:pt>
                <c:pt idx="1">
                  <c:v>6.5466999692845818</c:v>
                </c:pt>
                <c:pt idx="2">
                  <c:v>6.4317274033309761</c:v>
                </c:pt>
                <c:pt idx="3">
                  <c:v>6.3929823231681171</c:v>
                </c:pt>
                <c:pt idx="4">
                  <c:v>6.1766912831554119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CDE-4E53-9429-E5BF589FE6F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Sheet1!$C$2:$C$6</c:f>
              <c:numCache>
                <c:formatCode>0.0</c:formatCode>
                <c:ptCount val="5"/>
                <c:pt idx="0">
                  <c:v>1.8766621007182263</c:v>
                </c:pt>
                <c:pt idx="1">
                  <c:v>3.4533000307154182</c:v>
                </c:pt>
                <c:pt idx="2">
                  <c:v>3.5682725966690239</c:v>
                </c:pt>
                <c:pt idx="3">
                  <c:v>3.6070176768318829</c:v>
                </c:pt>
                <c:pt idx="4">
                  <c:v>3.8233087168445881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CDE-4E53-9429-E5BF589FE6F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0.82641968400711985</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0.63600411842661408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0.17731319311604032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1.8511244824423407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0.17731319311604032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0.63600411842661408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0.30616583400771269</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6.8978897759840807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0.91946131989393365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0.45400336729962998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0.12657274443517696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1.3214014248817785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0.12657274443517608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0.45400336729962909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0.51052467016984338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7.7904691071395957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0.69761337777408361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0.53104682842018036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0.14805188537814917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1.545640597177016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0.14805188537815006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0.53104682842017858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0.27275596100524169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7.4143048335868862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0.39715067091672518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0.61485506164914883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0.17141699420795575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1.7895690056033242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0.17141699420795664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0.61485506164914749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1.8658825362371054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5.3474746550355681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0.36413341265790011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0.5699400039966569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0.15889501194303524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1.6588412941908235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0.15889501194303524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0.56994000399665712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1.2191380950654249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3.4333180440309272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0.16152016910491174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0.11017071901101971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1.1501666154988728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0.11017071901101971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0.39517099539893863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0.45622561782371207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8.3460055001280331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9.4816839332120235</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0.28353658536585358</c:v>
                </c:pt>
                <c:pt idx="1">
                  <c:v>0.71646341463414631</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Sheet1!$B$2:$B$6</c:f>
              <c:numCache>
                <c:formatCode>0.0</c:formatCode>
                <c:ptCount val="5"/>
                <c:pt idx="0">
                  <c:v>9.1170346262171602</c:v>
                </c:pt>
                <c:pt idx="1">
                  <c:v>9.1727990639574255</c:v>
                </c:pt>
                <c:pt idx="2">
                  <c:v>9.3622823599903118</c:v>
                </c:pt>
                <c:pt idx="3">
                  <c:v>9.3677171175067588</c:v>
                </c:pt>
                <c:pt idx="4">
                  <c:v>9.372152142335727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351-4349-964C-ACE6CF7D363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Sheet1!$C$2:$C$6</c:f>
              <c:numCache>
                <c:formatCode>0.0</c:formatCode>
                <c:ptCount val="5"/>
                <c:pt idx="0">
                  <c:v>0.88296537378283979</c:v>
                </c:pt>
                <c:pt idx="1">
                  <c:v>0.8272009360425745</c:v>
                </c:pt>
                <c:pt idx="2">
                  <c:v>0.63771764000968822</c:v>
                </c:pt>
                <c:pt idx="3">
                  <c:v>0.63228288249324116</c:v>
                </c:pt>
                <c:pt idx="4">
                  <c:v>0.62784785766427298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351-4349-964C-ACE6CF7D363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Sheet1!$B$2:$B$6</c:f>
              <c:numCache>
                <c:formatCode>0.0</c:formatCode>
                <c:ptCount val="5"/>
                <c:pt idx="0">
                  <c:v>9.8053922975736914</c:v>
                </c:pt>
                <c:pt idx="1">
                  <c:v>9.6032936694397524</c:v>
                </c:pt>
                <c:pt idx="2">
                  <c:v>9.601824609577589</c:v>
                </c:pt>
                <c:pt idx="3">
                  <c:v>9.562734433266483</c:v>
                </c:pt>
                <c:pt idx="4">
                  <c:v>9.5000808392833296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93-478B-8A3C-3965BC529E6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Sheet1!$C$2:$C$6</c:f>
              <c:numCache>
                <c:formatCode>0.0</c:formatCode>
                <c:ptCount val="5"/>
                <c:pt idx="0">
                  <c:v>0.19460770242630865</c:v>
                </c:pt>
                <c:pt idx="1">
                  <c:v>0.39670633056024762</c:v>
                </c:pt>
                <c:pt idx="2">
                  <c:v>0.39817539042241101</c:v>
                </c:pt>
                <c:pt idx="3">
                  <c:v>0.43726556673351702</c:v>
                </c:pt>
                <c:pt idx="4">
                  <c:v>0.49991916071667042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93-478B-8A3C-3965BC529E6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0.15149256115375387</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0.15123933083777175</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4.2164394692788321E-2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0.44019027536266009</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3.7020169425431959E-2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9.6288293638093112</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0.30709010388242941</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8.889034253073369E-2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0.9280025158852041</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8.889034253073369E-2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0.26939916544129616</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8.8332918201720698</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0.3559921657420908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1.9337467974255063E-2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5.3911414941403279E-3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5.6282749369831464E-2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5.3911414941403279E-3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1.9337467974255063E-2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0.11449122046150073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9.9829306156546878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6.2773745284822011</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Sheet1!$B$2:$B$6</c:f>
              <c:numCache>
                <c:formatCode>0.0</c:formatCode>
                <c:ptCount val="5"/>
                <c:pt idx="0">
                  <c:v>5.7053116686386192</c:v>
                </c:pt>
                <c:pt idx="1">
                  <c:v>6.206263266557408</c:v>
                </c:pt>
                <c:pt idx="2">
                  <c:v>6.235380441927397</c:v>
                </c:pt>
                <c:pt idx="3">
                  <c:v>6.2626349614155181</c:v>
                </c:pt>
                <c:pt idx="4">
                  <c:v>6.2773745284822011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E1E-421A-8173-6DF3E3AB142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Sheet1!$C$2:$C$6</c:f>
              <c:numCache>
                <c:formatCode>0.0</c:formatCode>
                <c:ptCount val="5"/>
                <c:pt idx="0">
                  <c:v>4.2946883313613808</c:v>
                </c:pt>
                <c:pt idx="1">
                  <c:v>3.793736733442592</c:v>
                </c:pt>
                <c:pt idx="2">
                  <c:v>3.764619558072603</c:v>
                </c:pt>
                <c:pt idx="3">
                  <c:v>3.7373650385844819</c:v>
                </c:pt>
                <c:pt idx="4">
                  <c:v>3.7226254715177989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E1E-421A-8173-6DF3E3AB142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Sheet1!$B$2:$B$6</c:f>
              <c:numCache>
                <c:formatCode>0.0</c:formatCode>
                <c:ptCount val="5"/>
                <c:pt idx="0">
                  <c:v>6.9915182959720967</c:v>
                </c:pt>
                <c:pt idx="1">
                  <c:v>6.9795632404220633</c:v>
                </c:pt>
                <c:pt idx="2">
                  <c:v>6.866070455529929</c:v>
                </c:pt>
                <c:pt idx="3">
                  <c:v>6.7938970596138022</c:v>
                </c:pt>
                <c:pt idx="4">
                  <c:v>6.4559777550178232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0A3-4340-AE12-8911FA4367E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Sheet1!$C$2:$C$6</c:f>
              <c:numCache>
                <c:formatCode>0.0</c:formatCode>
                <c:ptCount val="5"/>
                <c:pt idx="0">
                  <c:v>3.0084817040279033</c:v>
                </c:pt>
                <c:pt idx="1">
                  <c:v>3.0204367595779367</c:v>
                </c:pt>
                <c:pt idx="2">
                  <c:v>3.133929544470071</c:v>
                </c:pt>
                <c:pt idx="3">
                  <c:v>3.2061029403861978</c:v>
                </c:pt>
                <c:pt idx="4">
                  <c:v>3.5440222449821768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0A3-4340-AE12-8911FA4367E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0.20749481538583447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0.76121587627334386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0.21222129505475085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2.2155600949240988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0.21222129505475174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0.76121587627334453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0.42088484540308091</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2.479943482303713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0.12626315547619349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0.2055282379758232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2.1456855322733652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5.566461690658997E-3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8.5182894316266644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0.34146341463414642</c:v>
                </c:pt>
                <c:pt idx="1">
                  <c:v>0.3201219512195122</c:v>
                </c:pt>
                <c:pt idx="2">
                  <c:v>0.33841463414634149</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0.6842450841069363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0.22072797353537599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2.3043686067049691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0.2207279735353751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2.8658064730032962E-2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7.5588140001162323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0.72699488547864233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0.29233306683040761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3.0519155824071973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0.29233306683040805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1.0485685311343165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0.14405345328139063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5.5238987040158074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0.2093809033536802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0.29721914821089257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8.2862476354520709E-2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0.86507245151954759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8.2862476354520709E-2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0.29721914821089257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0.249816478075088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7.5614586409836653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0.54206891804494273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0.57400978022228877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0.16002963512695167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1.6706865986331367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0.16002963512695256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0.57400978022228877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0.23153556904084915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6.0218429118471244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0.37971828788819284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0.10854251664195491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1.1331684146612595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0.1085425166419558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0.38933080159181799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0.42821987859414889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8.7074548499847086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Sheet1!$B$2:$B$6</c:f>
              <c:numCache>
                <c:formatCode>0.0</c:formatCode>
                <c:ptCount val="5"/>
                <c:pt idx="0">
                  <c:v>7.558442853692025</c:v>
                </c:pt>
                <c:pt idx="1">
                  <c:v>7.8853060965307762</c:v>
                </c:pt>
                <c:pt idx="2">
                  <c:v>8.3607620787614056</c:v>
                </c:pt>
                <c:pt idx="3">
                  <c:v>8.3961478880932425</c:v>
                </c:pt>
                <c:pt idx="4">
                  <c:v>8.4045707766544382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4A-4915-B9A1-D58E4971BCD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Sheet1!$C$2:$C$6</c:f>
              <c:numCache>
                <c:formatCode>0.0</c:formatCode>
                <c:ptCount val="5"/>
                <c:pt idx="0">
                  <c:v>2.441557146307975</c:v>
                </c:pt>
                <c:pt idx="1">
                  <c:v>2.1146939034692238</c:v>
                </c:pt>
                <c:pt idx="2">
                  <c:v>1.6392379212385944</c:v>
                </c:pt>
                <c:pt idx="3">
                  <c:v>1.6038521119067575</c:v>
                </c:pt>
                <c:pt idx="4">
                  <c:v>1.5954292233455618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4A-4915-B9A1-D58E4971BCD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Sheet1!$B$2:$B$6</c:f>
              <c:numCache>
                <c:formatCode>0.0</c:formatCode>
                <c:ptCount val="5"/>
                <c:pt idx="0">
                  <c:v>9.3607941163042394</c:v>
                </c:pt>
                <c:pt idx="1">
                  <c:v>9.0771687789155582</c:v>
                </c:pt>
                <c:pt idx="2">
                  <c:v>9.0348887956369364</c:v>
                </c:pt>
                <c:pt idx="3">
                  <c:v>8.9367011553522406</c:v>
                </c:pt>
                <c:pt idx="4">
                  <c:v>8.9342944015828447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4AA-4A4B-8EF7-18605D560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Sheet1!$C$2:$C$6</c:f>
              <c:numCache>
                <c:formatCode>0.0</c:formatCode>
                <c:ptCount val="5"/>
                <c:pt idx="0">
                  <c:v>0.63920588369576059</c:v>
                </c:pt>
                <c:pt idx="1">
                  <c:v>0.92283122108444182</c:v>
                </c:pt>
                <c:pt idx="2">
                  <c:v>0.96511120436306364</c:v>
                </c:pt>
                <c:pt idx="3">
                  <c:v>1.0632988446477594</c:v>
                </c:pt>
                <c:pt idx="4">
                  <c:v>1.0657055984171553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4AA-4A4B-8EF7-18605D560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0.17644773126715041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0.33342261765737025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9.2955732960019688E-2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0.97044461295699502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9.2955732960017912E-2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0.33342261765737113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0.29660525316602104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8.8906826133624914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0.26708261421331159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0.25026788630824726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6.9772815568390101E-2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0.7284182571967861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6.9772815568390101E-2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0.16972205790658634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9.3015809401738814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0.40853658536585358</c:v>
                </c:pt>
                <c:pt idx="1">
                  <c:v>0.58231707317073178</c:v>
                </c:pt>
                <c:pt idx="2">
                  <c:v>0</c:v>
                </c:pt>
                <c:pt idx="3">
                  <c:v>9.1463414634146336E-3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0.26674982584972362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0.36604981425951877</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0.10205195143461587</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1.0654078383101693</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0.10205195143461765</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0.36604981425951699</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0.26283444391552457</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9.0392427832103071</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8.746148073779235</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Sheet1!$B$2:$B$6</c:f>
              <c:numCache>
                <c:formatCode>0.0</c:formatCode>
                <c:ptCount val="5"/>
                <c:pt idx="0">
                  <c:v>7.9158063351913226</c:v>
                </c:pt>
                <c:pt idx="1">
                  <c:v>7.9274052793184202</c:v>
                </c:pt>
                <c:pt idx="2">
                  <c:v>8.0499337023658804</c:v>
                </c:pt>
                <c:pt idx="3">
                  <c:v>8.2073461258565601</c:v>
                </c:pt>
                <c:pt idx="4">
                  <c:v>8.2121766077851994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D72-41B0-B4A0-C12C3F69DA6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Sheet1!$C$2:$C$6</c:f>
              <c:numCache>
                <c:formatCode>0.0</c:formatCode>
                <c:ptCount val="5"/>
                <c:pt idx="0">
                  <c:v>2.0841936648086774</c:v>
                </c:pt>
                <c:pt idx="1">
                  <c:v>2.0725947206815798</c:v>
                </c:pt>
                <c:pt idx="2">
                  <c:v>1.9500662976341196</c:v>
                </c:pt>
                <c:pt idx="3">
                  <c:v>1.7926538741434399</c:v>
                </c:pt>
                <c:pt idx="4">
                  <c:v>1.7878233922148006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D72-41B0-B4A0-C12C3F69DA6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Sheet1!$B$2:$B$6</c:f>
              <c:numCache>
                <c:formatCode>0.0</c:formatCode>
                <c:ptCount val="5"/>
                <c:pt idx="0">
                  <c:v>9.3868609897114492</c:v>
                </c:pt>
                <c:pt idx="1">
                  <c:v>8.9292842428072188</c:v>
                </c:pt>
                <c:pt idx="2">
                  <c:v>8.746148073779235</c:v>
                </c:pt>
                <c:pt idx="3">
                  <c:v>8.6902836938714891</c:v>
                </c:pt>
                <c:pt idx="4">
                  <c:v>8.6797417574010254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F2C-4FE6-B1D3-A017B352C4C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Sheet1!$C$2:$C$6</c:f>
              <c:numCache>
                <c:formatCode>0.0</c:formatCode>
                <c:ptCount val="5"/>
                <c:pt idx="0">
                  <c:v>0.61313901028855078</c:v>
                </c:pt>
                <c:pt idx="1">
                  <c:v>1.0707157571927812</c:v>
                </c:pt>
                <c:pt idx="2">
                  <c:v>1.253851926220765</c:v>
                </c:pt>
                <c:pt idx="3">
                  <c:v>1.3097163061285109</c:v>
                </c:pt>
                <c:pt idx="4">
                  <c:v>1.3202582425989746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F2C-4FE6-B1D3-A017B352C4C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0.12692212813166392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0.30761370583654291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8.5760401305372547E-2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0.89532637527180814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8.5760401305373435E-2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0.30761370583654291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0.31760100115719681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8.7206349151434495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0.29393142001043593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0.19329958207694453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5.3890478273711295E-2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0.56260891786944356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5.3890478273711295E-2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0.19329958207694453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0.16040006010839569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9.4290305316628888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0.22613879140920012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7.6179915356004102E-2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0.79530746645343342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7.6179915356004102E-2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0.27324949179671165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0.20879901174725291</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8.884948689726631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1.6924513649880781</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0.40687188303926813</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0.1134328390031536</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1.1842226836119307</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0.11343283900315271</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0.40687188303926725</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0.16933026798603557</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7.9499781585839688</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8.2754181766841874</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Sheet1!$B$2:$B$6</c:f>
              <c:numCache>
                <c:formatCode>0.0</c:formatCode>
                <c:ptCount val="5"/>
                <c:pt idx="0">
                  <c:v>7.6339676852541229</c:v>
                </c:pt>
                <c:pt idx="1">
                  <c:v>7.723693825454748</c:v>
                </c:pt>
                <c:pt idx="2">
                  <c:v>7.8259199245857776</c:v>
                </c:pt>
                <c:pt idx="3">
                  <c:v>8.0753103947711811</c:v>
                </c:pt>
                <c:pt idx="4">
                  <c:v>8.0899770784199507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9B3-404C-9EF7-9D69333D29A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Sheet1!$C$2:$C$6</c:f>
              <c:numCache>
                <c:formatCode>0.0</c:formatCode>
                <c:ptCount val="5"/>
                <c:pt idx="0">
                  <c:v>2.3660323147458771</c:v>
                </c:pt>
                <c:pt idx="1">
                  <c:v>2.276306174545252</c:v>
                </c:pt>
                <c:pt idx="2">
                  <c:v>2.1740800754142224</c:v>
                </c:pt>
                <c:pt idx="3">
                  <c:v>1.9246896052288189</c:v>
                </c:pt>
                <c:pt idx="4">
                  <c:v>1.9100229215800493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9B3-404C-9EF7-9D69333D29A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2</c:v>
                </c:pt>
                <c:pt idx="1">
                  <c:v>3</c:v>
                </c:pt>
                <c:pt idx="2">
                  <c:v>3</c:v>
                </c:pt>
                <c:pt idx="3">
                  <c:v>72</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Sheet1!$B$2:$B$6</c:f>
              <c:numCache>
                <c:formatCode>0.0</c:formatCode>
                <c:ptCount val="5"/>
                <c:pt idx="0">
                  <c:v>9.1664914383485172</c:v>
                </c:pt>
                <c:pt idx="1">
                  <c:v>8.690806841238766</c:v>
                </c:pt>
                <c:pt idx="2">
                  <c:v>8.5549911039313766</c:v>
                </c:pt>
                <c:pt idx="3">
                  <c:v>8.5485976936386532</c:v>
                </c:pt>
                <c:pt idx="4">
                  <c:v>8.4904714619292161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661-4EE0-8E43-EDF5DE0FE8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Sheet1!$C$2:$C$6</c:f>
              <c:numCache>
                <c:formatCode>0.0</c:formatCode>
                <c:ptCount val="5"/>
                <c:pt idx="0">
                  <c:v>0.83350856165148279</c:v>
                </c:pt>
                <c:pt idx="1">
                  <c:v>1.309193158761234</c:v>
                </c:pt>
                <c:pt idx="2">
                  <c:v>1.4450088960686234</c:v>
                </c:pt>
                <c:pt idx="3">
                  <c:v>1.4514023063613468</c:v>
                </c:pt>
                <c:pt idx="4">
                  <c:v>1.5095285380707839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661-4EE0-8E43-EDF5DE0FE8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0.25361215686629901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0.29695165046494409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8.2787899982905699E-2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0.86429388482135749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8.2787899982905699E-2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0.29695165046494587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3.5035332492347138E-2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8.3718442780998625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0.68229589181690375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0.29386746171779698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8.1928051219216869E-2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0.85531718619172636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8.1928051219216869E-2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0.29386746171779698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0.5129147284313369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7.8228262390217553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0.71334048447989229</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0.34934365874855544</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9.7394400182165164E-2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1.0167836665825796</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9.7394400182166052E-2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0.34934365874855544</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0.18462616937047827</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8.3986966100971578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0.73490295699766328</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0.30942551251293438</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8.6265519460731355E-2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0.90059973687269768</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8.6265519460729578E-2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0.30942551251293438</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0.18020158839987843</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8.4377921020085012</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0.4186484144846343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0.24504943828043579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6.8317951274099897E-2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0.71322968117226537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6.8317951274099897E-2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0.24504943828043579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0.28204575930252673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8.6908738264837826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0.6024034815893371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0.41886181512152998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0.11677554242464971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1.2191200312505011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0.11677554242464971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0.41886181512153087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0.17280252095156889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7.9304760043940687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1.1535018201790717</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0.28384192785174633</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7.9133007333524574E-2</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0.82613732610699486</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7.9133007333524574E-2</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0.28384192785174633</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0.56035190367845544</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9.5746737948689358</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7.9523123952027834</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Sheet1!$B$2:$B$6</c:f>
              <c:numCache>
                <c:formatCode>0.0</c:formatCode>
                <c:ptCount val="5"/>
                <c:pt idx="0">
                  <c:v>6.198268876491829</c:v>
                </c:pt>
                <c:pt idx="1">
                  <c:v>6.6580704359345129</c:v>
                </c:pt>
                <c:pt idx="2">
                  <c:v>6.700354661866835</c:v>
                </c:pt>
                <c:pt idx="3">
                  <c:v>7.0065173643764282</c:v>
                </c:pt>
                <c:pt idx="4">
                  <c:v>7.3752601935258806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266-44EC-9FB4-61AB016452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Sheet1!$C$2:$C$6</c:f>
              <c:numCache>
                <c:formatCode>0.0</c:formatCode>
                <c:ptCount val="5"/>
                <c:pt idx="0">
                  <c:v>3.801731123508171</c:v>
                </c:pt>
                <c:pt idx="1">
                  <c:v>3.3419295640654871</c:v>
                </c:pt>
                <c:pt idx="2">
                  <c:v>3.299645338133165</c:v>
                </c:pt>
                <c:pt idx="3">
                  <c:v>2.9934826356235718</c:v>
                </c:pt>
                <c:pt idx="4">
                  <c:v>2.6247398064741194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266-44EC-9FB4-61AB016452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7.5588140001162323</c:v>
                </c:pt>
                <c:pt idx="1">
                  <c:v>2.479943482303713</c:v>
                </c:pt>
                <c:pt idx="2">
                  <c:v>7.3379299880188791</c:v>
                </c:pt>
                <c:pt idx="3">
                  <c:v>6.0218429118471244</c:v>
                </c:pt>
                <c:pt idx="4">
                  <c:v>7.4143048335868862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8.3860240915862114</c:v>
                </c:pt>
                <c:pt idx="1">
                  <c:v>3.2042575743585351</c:v>
                </c:pt>
                <c:pt idx="2">
                  <c:v>7.9298290009492707</c:v>
                </c:pt>
                <c:pt idx="3">
                  <c:v>6.5297339648749544</c:v>
                </c:pt>
                <c:pt idx="4">
                  <c:v>7.8492334958346444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Sheet1!$B$2:$B$6</c:f>
              <c:numCache>
                <c:formatCode>0.0</c:formatCode>
                <c:ptCount val="5"/>
                <c:pt idx="0">
                  <c:v>8.8192995826229357</c:v>
                </c:pt>
                <c:pt idx="1">
                  <c:v>8.1908756520718242</c:v>
                </c:pt>
                <c:pt idx="2">
                  <c:v>7.9523123952027834</c:v>
                </c:pt>
                <c:pt idx="3">
                  <c:v>7.8218707561155272</c:v>
                </c:pt>
                <c:pt idx="4">
                  <c:v>7.6987050317664023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6FD-4569-BDCB-3A2AC61898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Sheet1!$C$2:$C$6</c:f>
              <c:numCache>
                <c:formatCode>0.0</c:formatCode>
                <c:ptCount val="5"/>
                <c:pt idx="0">
                  <c:v>1.1807004173770643</c:v>
                </c:pt>
                <c:pt idx="1">
                  <c:v>1.8091243479281758</c:v>
                </c:pt>
                <c:pt idx="2">
                  <c:v>2.0476876047972166</c:v>
                </c:pt>
                <c:pt idx="3">
                  <c:v>2.1781292438844728</c:v>
                </c:pt>
                <c:pt idx="4">
                  <c:v>2.3012949682335977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6FD-4569-BDCB-3A2AC61898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0.58185782566005084</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0.3556285253184841</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9.9146573992892506E-2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1.0350761116146323</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9.9146573992893394E-2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0.35562852531848321</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0.43032737834739265</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8.6523748203110511</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0.31918574575344572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0.25970863636296926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7.24048260996355E-2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0.75589607228098288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7.24048260996355E-2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0.18682875305186286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9.2885766974100292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0.64226391059460042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0.68280245812661455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0.1903602203353989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1.9873335884000731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0.19036022033539801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0.49725495428640265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7.7358890963289051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9.2762303923955791E-2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0.89591601748457617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0.24977468733534014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2.6076121618217183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0.24977468733534014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0.89591601748457705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5.3583495467433906E-2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6.1324089667611448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8.453152375130724</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Sheet1!$B$2:$B$6</c:f>
              <c:numCache>
                <c:formatCode>0.0</c:formatCode>
                <c:ptCount val="5"/>
                <c:pt idx="0">
                  <c:v>7.528545484014507</c:v>
                </c:pt>
                <c:pt idx="1">
                  <c:v>7.8514903781126337</c:v>
                </c:pt>
                <c:pt idx="2">
                  <c:v>7.9305364879139217</c:v>
                </c:pt>
                <c:pt idx="3">
                  <c:v>8.0059449092691093</c:v>
                </c:pt>
                <c:pt idx="4">
                  <c:v>8.2244317685626562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34-4975-9FDF-6466A3674CA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Sheet1!$C$2:$C$6</c:f>
              <c:numCache>
                <c:formatCode>0.0</c:formatCode>
                <c:ptCount val="5"/>
                <c:pt idx="0">
                  <c:v>2.471454515985493</c:v>
                </c:pt>
                <c:pt idx="1">
                  <c:v>2.1485096218873663</c:v>
                </c:pt>
                <c:pt idx="2">
                  <c:v>2.0694635120860783</c:v>
                </c:pt>
                <c:pt idx="3">
                  <c:v>1.9940550907308907</c:v>
                </c:pt>
                <c:pt idx="4">
                  <c:v>1.7755682314373438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34-4975-9FDF-6466A3674CA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Sheet1!$B$2:$B$6</c:f>
              <c:numCache>
                <c:formatCode>0.0</c:formatCode>
                <c:ptCount val="5"/>
                <c:pt idx="0">
                  <c:v>9.308783997696267</c:v>
                </c:pt>
                <c:pt idx="1">
                  <c:v>8.5533111480381017</c:v>
                </c:pt>
                <c:pt idx="2">
                  <c:v>8.5306791886073405</c:v>
                </c:pt>
                <c:pt idx="3">
                  <c:v>8.4712035165631256</c:v>
                </c:pt>
                <c:pt idx="4">
                  <c:v>8.4593146221407558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4B-49C8-86B4-D63F89AC8A2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Sheet1!$C$2:$C$6</c:f>
              <c:numCache>
                <c:formatCode>0.0</c:formatCode>
                <c:ptCount val="5"/>
                <c:pt idx="0">
                  <c:v>0.69121600230373303</c:v>
                </c:pt>
                <c:pt idx="1">
                  <c:v>1.4466888519618983</c:v>
                </c:pt>
                <c:pt idx="2">
                  <c:v>1.4693208113926595</c:v>
                </c:pt>
                <c:pt idx="3">
                  <c:v>1.5287964834368744</c:v>
                </c:pt>
                <c:pt idx="4">
                  <c:v>1.5406853778592442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4B-49C8-86B4-D63F89AC8A2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8.0189057079579129E-2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0.20797833895056783</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5.7982805943970206E-2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0.60533223590046603</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5.7982805943970206E-2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0.20797833895056783</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1.4436393754539978E-3</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9.4789090663735092</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0.26090289170624459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0.11810799516774217</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1.2330306481148696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0.11810799516774217</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0.42364118555258834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0.5435356668640754</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7.6169062082576797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6.9171376715666089</c:v>
                </c:pt>
                <c:pt idx="1">
                  <c:v>6.4504862350159931</c:v>
                </c:pt>
                <c:pt idx="2">
                  <c:v>5.3474746550355681</c:v>
                </c:pt>
                <c:pt idx="3">
                  <c:v>8.5746593531331889</c:v>
                </c:pt>
                <c:pt idx="4">
                  <c:v>3.4333180440309272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6.1263293792393192</c:v>
                </c:pt>
                <c:pt idx="1">
                  <c:v>5.8631339540930876</c:v>
                </c:pt>
                <c:pt idx="2">
                  <c:v>5.0366359906505567</c:v>
                </c:pt>
                <c:pt idx="3">
                  <c:v>8.3012573380009087</c:v>
                </c:pt>
                <c:pt idx="4">
                  <c:v>3.2685773566332479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0.46908035967560835</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0.353821472951525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9.8642781303459159E-2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1.0298165876892078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9.8642781303459159E-2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0.353821472951525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0.14581864012895807</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7.8366141158497511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0.27776296356711772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0.10136232783482946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1.0582082661474921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0.10136232783482946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0.36357620560175086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0.19054611110493447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8.0981739402644468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6.4397829686522634E-2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0.36917872620563053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0.10292426869180105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1.0745147062360978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0.10292426869180105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0.36917872620563053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0.27772084875358694</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8.2276407297949419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0.26517757679882337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0.25673699614929824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7.1576355025609217E-2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0.74724695226247562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7.1576355025609217E-2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0.21707437366913673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9.3179072295973366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0.17615372003972229</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0.3096157125267176</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8.6318545802537727E-2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0.90115332432893425</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8.6318545802537727E-2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0.3096157125267176</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0.15655060599871362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8.5959153357774074</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8.1443815804110855</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Sheet1!$B$2:$B$6</c:f>
              <c:numCache>
                <c:formatCode>0.0</c:formatCode>
                <c:ptCount val="5"/>
                <c:pt idx="0">
                  <c:v>7.1233496741181286</c:v>
                </c:pt>
                <c:pt idx="1">
                  <c:v>7.2533243883787692</c:v>
                </c:pt>
                <c:pt idx="2">
                  <c:v>7.4547728451724922</c:v>
                </c:pt>
                <c:pt idx="3">
                  <c:v>7.6360797923212518</c:v>
                </c:pt>
                <c:pt idx="4">
                  <c:v>7.7889998622429841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604-4264-8155-726321E3B18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Sheet1!$C$2:$C$6</c:f>
              <c:numCache>
                <c:formatCode>0.0</c:formatCode>
                <c:ptCount val="5"/>
                <c:pt idx="0">
                  <c:v>2.8766503258818714</c:v>
                </c:pt>
                <c:pt idx="1">
                  <c:v>2.7466756116212308</c:v>
                </c:pt>
                <c:pt idx="2">
                  <c:v>2.5452271548275078</c:v>
                </c:pt>
                <c:pt idx="3">
                  <c:v>2.3639202076787482</c:v>
                </c:pt>
                <c:pt idx="4">
                  <c:v>2.2110001377570159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604-4264-8155-726321E3B18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Sheet1!$B$2:$B$6</c:f>
              <c:numCache>
                <c:formatCode>0.0</c:formatCode>
                <c:ptCount val="5"/>
                <c:pt idx="0">
                  <c:v>9.3799897028388397</c:v>
                </c:pt>
                <c:pt idx="1">
                  <c:v>8.6185094552171737</c:v>
                </c:pt>
                <c:pt idx="2">
                  <c:v>8.3693189907282974</c:v>
                </c:pt>
                <c:pt idx="3">
                  <c:v>8.2676718048451363</c:v>
                </c:pt>
                <c:pt idx="4">
                  <c:v>8.1461138807797955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9AA-46DE-A1DA-A408508DB7B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Sheet1!$C$2:$C$6</c:f>
              <c:numCache>
                <c:formatCode>0.0</c:formatCode>
                <c:ptCount val="5"/>
                <c:pt idx="0">
                  <c:v>0.6200102971611603</c:v>
                </c:pt>
                <c:pt idx="1">
                  <c:v>1.3814905447828263</c:v>
                </c:pt>
                <c:pt idx="2">
                  <c:v>1.6306810092717026</c:v>
                </c:pt>
                <c:pt idx="3">
                  <c:v>1.7323281951548637</c:v>
                </c:pt>
                <c:pt idx="4">
                  <c:v>1.8538861192202045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9AA-46DE-A1DA-A408508DB7B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7.8940670013816217E-2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0.20707533786617738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5.7731055992952918E-2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0.60270400226713505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5.7731055992952918E-2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0.20707533786617738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9.6774708485423133E-3</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9.4412363974633386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0.21725976181905082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0.235755849888033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6.5726968314052669E-2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0.68618018808803072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6.5726968314052669E-2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0.19781935558333785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9.1273155548522897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7.8366141158497511</c:v>
                </c:pt>
                <c:pt idx="1">
                  <c:v>8.882372291416301</c:v>
                </c:pt>
                <c:pt idx="2">
                  <c:v>8.681672748824349</c:v>
                </c:pt>
                <c:pt idx="3">
                  <c:v>9.6288293638093112</c:v>
                </c:pt>
                <c:pt idx="4">
                  <c:v>8.0981739402644468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8.0223137538176577</c:v>
                </c:pt>
                <c:pt idx="1">
                  <c:v>9.0298554076301869</c:v>
                </c:pt>
                <c:pt idx="2">
                  <c:v>8.8082713417254546</c:v>
                </c:pt>
                <c:pt idx="3">
                  <c:v>9.6982678622349301</c:v>
                </c:pt>
                <c:pt idx="4">
                  <c:v>8.1490475982044668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1.0047222152968169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0.32157679124141847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3.3572159002441921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0.32157679124141936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0.908367844338418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5.8645927889176264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0.2810604459226882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0.4328682346268895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0.1206804274633857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1.259886474904782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0.1206804274633857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0.18908259624577894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9.0154029070195207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0.4312148612167066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0.1815060639008097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1.894897456269077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0.18150606390080881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0.24896763249667586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7.7486706080569654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6.5436548579807106</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Sheet1!$B$2:$B$6</c:f>
              <c:numCache>
                <c:formatCode>0.0</c:formatCode>
                <c:ptCount val="5"/>
                <c:pt idx="0">
                  <c:v>4.4387113732868588</c:v>
                </c:pt>
                <c:pt idx="1">
                  <c:v>5.1784886572878239</c:v>
                </c:pt>
                <c:pt idx="2">
                  <c:v>5.2123254872558267</c:v>
                </c:pt>
                <c:pt idx="3">
                  <c:v>5.3108906383783534</c:v>
                </c:pt>
                <c:pt idx="4">
                  <c:v>5.375729899914786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383-43FF-89BD-38B10EB6671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Sheet1!$C$2:$C$6</c:f>
              <c:numCache>
                <c:formatCode>0.0</c:formatCode>
                <c:ptCount val="5"/>
                <c:pt idx="0">
                  <c:v>5.5612886267131412</c:v>
                </c:pt>
                <c:pt idx="1">
                  <c:v>4.8215113427121761</c:v>
                </c:pt>
                <c:pt idx="2">
                  <c:v>4.7876745127441733</c:v>
                </c:pt>
                <c:pt idx="3">
                  <c:v>4.6891093616216466</c:v>
                </c:pt>
                <c:pt idx="4">
                  <c:v>4.624270100085214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383-43FF-89BD-38B10EB6671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Sheet1!$B$2:$B$6</c:f>
              <c:numCache>
                <c:formatCode>0.0</c:formatCode>
                <c:ptCount val="5"/>
                <c:pt idx="0">
                  <c:v>7.8574856039441228</c:v>
                </c:pt>
                <c:pt idx="1">
                  <c:v>7.4784719753077713</c:v>
                </c:pt>
                <c:pt idx="2">
                  <c:v>6.6107630485767244</c:v>
                </c:pt>
                <c:pt idx="3">
                  <c:v>6.5436548579807106</c:v>
                </c:pt>
                <c:pt idx="4">
                  <c:v>6.1332366886447689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1C-4D3E-BB72-DEF3D8245DE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Sheet1!$C$2:$C$6</c:f>
              <c:numCache>
                <c:formatCode>0.0</c:formatCode>
                <c:ptCount val="5"/>
                <c:pt idx="0">
                  <c:v>2.1425143960558772</c:v>
                </c:pt>
                <c:pt idx="1">
                  <c:v>2.5215280246922287</c:v>
                </c:pt>
                <c:pt idx="2">
                  <c:v>3.3892369514232756</c:v>
                </c:pt>
                <c:pt idx="3">
                  <c:v>3.4563451420192894</c:v>
                </c:pt>
                <c:pt idx="4">
                  <c:v>3.8667633113552311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1C-4D3E-BB72-DEF3D8245DE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0.2361067642939596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0.25749341403862314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2.688194569270534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0.25749341403862314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0.92360229331112453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0.24787003855009626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6.1073680188289972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0.5647565634160463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0.55654876223441807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0.15516163385968795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1.6198653587240663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0.15516163385968973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0.55654876223441629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0.24584798708858457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6.9799416971324257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6.6838119532913014</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Sheet1!$B$2:$B$6</c:f>
              <c:numCache>
                <c:formatCode>0.0</c:formatCode>
                <c:ptCount val="5"/>
                <c:pt idx="0">
                  <c:v>5.5056002102917514</c:v>
                </c:pt>
                <c:pt idx="1">
                  <c:v>5.5172730124050977</c:v>
                </c:pt>
                <c:pt idx="2">
                  <c:v>5.8589448279873979</c:v>
                </c:pt>
                <c:pt idx="3">
                  <c:v>6.2119038770104114</c:v>
                </c:pt>
                <c:pt idx="4">
                  <c:v>6.2253124679788669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535-455F-9BE3-15E32253989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Sheet1!$C$2:$C$6</c:f>
              <c:numCache>
                <c:formatCode>0.0</c:formatCode>
                <c:ptCount val="5"/>
                <c:pt idx="0">
                  <c:v>4.4943997897082486</c:v>
                </c:pt>
                <c:pt idx="1">
                  <c:v>4.4827269875949023</c:v>
                </c:pt>
                <c:pt idx="2">
                  <c:v>4.1410551720126021</c:v>
                </c:pt>
                <c:pt idx="3">
                  <c:v>3.7880961229895886</c:v>
                </c:pt>
                <c:pt idx="4">
                  <c:v>3.7746875320211331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535-455F-9BE3-15E32253989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88141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RHM | University Hospital Southampton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90866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RHM | University Hospital Southampton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85256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RHM | University Hospital Southampton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University Hospital Southampton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90460388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85600569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49714347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43236949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 Southampton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Staff providing information to children and young people about who to contact if they were worried about anything after discharge</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noProof="0">
                <a:solidFill>
                  <a:prstClr val="black"/>
                </a:solidFill>
                <a:latin typeface="Arial"/>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Children and young people being around others their own age on the ward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not being disturbed by noise from other people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328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89647262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46789607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23558711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p41. Did you feel that staff caring for and treating your child listened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72737405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p44. Did staff take into account your child's existing individual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p35. Were you able to be with your child as much as you wanted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p43. Were staff available when your child needed attention?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University Hospital Southampton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listening to parents / carers about their child's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accommodating children and young people's individual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feeling that staff provide enough distraction for children and young people during operations and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Parents / carers being able to stay with children and young people as needed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being available when children and young people need attention</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328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9287762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7555226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58EF5355-5D6B-9AB4-1AB2-4E64D8189CCB}"/>
              </a:ext>
            </a:extLst>
          </p:cNvPr>
          <p:cNvGraphicFramePr/>
          <p:nvPr>
            <p:extLst>
              <p:ext uri="{D42A27DB-BD31-4B8C-83A1-F6EECF244321}">
                <p14:modId xmlns:p14="http://schemas.microsoft.com/office/powerpoint/2010/main" val="22779523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3044D3ED-9FFB-D5CB-DB36-6C177676899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622919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928426523"/>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055089128"/>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4054815685"/>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093617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380443598"/>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856546617"/>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6842086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662724387"/>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06864329"/>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9524522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207BB6F2-9CBD-0E70-BCBC-B3CF99E4B496}"/>
              </a:ext>
            </a:extLst>
          </p:cNvPr>
          <p:cNvGraphicFramePr/>
          <p:nvPr>
            <p:extLst>
              <p:ext uri="{D42A27DB-BD31-4B8C-83A1-F6EECF244321}">
                <p14:modId xmlns:p14="http://schemas.microsoft.com/office/powerpoint/2010/main" val="37686529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915F36E-40AE-D273-43D6-8FFD0D6F51D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14970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852962902"/>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4029413562"/>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984869042"/>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4598338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765702900"/>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7656325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841613790"/>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5323295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402159460"/>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955808531"/>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0027515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684D051-051A-9F67-77E9-B7DEACBB3A59}"/>
              </a:ext>
            </a:extLst>
          </p:cNvPr>
          <p:cNvGraphicFramePr/>
          <p:nvPr>
            <p:extLst>
              <p:ext uri="{D42A27DB-BD31-4B8C-83A1-F6EECF244321}">
                <p14:modId xmlns:p14="http://schemas.microsoft.com/office/powerpoint/2010/main" val="37418964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4C05D370-A8AD-B9DB-DA71-9BB8A48CD4E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412195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726962856"/>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4199318740"/>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55582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620166255"/>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8956532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3392695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51EC77A6-4BE8-D5DD-B4EC-9629118E8124}"/>
              </a:ext>
            </a:extLst>
          </p:cNvPr>
          <p:cNvGraphicFramePr/>
          <p:nvPr>
            <p:extLst>
              <p:ext uri="{D42A27DB-BD31-4B8C-83A1-F6EECF244321}">
                <p14:modId xmlns:p14="http://schemas.microsoft.com/office/powerpoint/2010/main" val="13023510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50CEAB73-3416-EDC9-99AD-9952573F0DB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817459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784946832"/>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221722627"/>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898886851"/>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7320424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892423172"/>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304472026"/>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41157876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217400296"/>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8101470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545194353"/>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8589785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6700602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FD8AE04C-63DE-E6C0-FFBD-21705FFA1C4F}"/>
              </a:ext>
            </a:extLst>
          </p:cNvPr>
          <p:cNvGraphicFramePr/>
          <p:nvPr>
            <p:extLst>
              <p:ext uri="{D42A27DB-BD31-4B8C-83A1-F6EECF244321}">
                <p14:modId xmlns:p14="http://schemas.microsoft.com/office/powerpoint/2010/main" val="23286129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81B97BBF-8E36-2D87-6A6E-D8008DCBF34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399197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017521370"/>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627864148"/>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886918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998087318"/>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8255240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393392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02F98275-673D-DA71-A032-21D73118E342}"/>
              </a:ext>
            </a:extLst>
          </p:cNvPr>
          <p:cNvGraphicFramePr/>
          <p:nvPr>
            <p:extLst>
              <p:ext uri="{D42A27DB-BD31-4B8C-83A1-F6EECF244321}">
                <p14:modId xmlns:p14="http://schemas.microsoft.com/office/powerpoint/2010/main" val="28935931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C88BDC5-9927-8BCB-70A3-8A89FA7E0E5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69581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818825438"/>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1082149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4239986962"/>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786394971"/>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082802402"/>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2107525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1358486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150BC99C-AB74-360A-39BC-10C3D0250FCA}"/>
              </a:ext>
            </a:extLst>
          </p:cNvPr>
          <p:cNvGraphicFramePr/>
          <p:nvPr>
            <p:extLst>
              <p:ext uri="{D42A27DB-BD31-4B8C-83A1-F6EECF244321}">
                <p14:modId xmlns:p14="http://schemas.microsoft.com/office/powerpoint/2010/main" val="6061421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7209F472-90EC-633D-3509-BEC543EDF36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268421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493226252"/>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400412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1031139504"/>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336236994"/>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117812673"/>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96978378"/>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8267099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577558877"/>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821186536"/>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7151179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9608742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2721719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337CF0C-4530-088D-A7D1-46A90650346E}"/>
              </a:ext>
            </a:extLst>
          </p:cNvPr>
          <p:cNvGraphicFramePr/>
          <p:nvPr>
            <p:extLst>
              <p:ext uri="{D42A27DB-BD31-4B8C-83A1-F6EECF244321}">
                <p14:modId xmlns:p14="http://schemas.microsoft.com/office/powerpoint/2010/main" val="39358862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CE243D5-CC92-2A93-5251-07436875576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779238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602885237"/>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1399543336"/>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371288774"/>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993679748"/>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5996432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42936931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0164503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A917ED1-D639-1121-E729-933FFE633ACC}"/>
              </a:ext>
            </a:extLst>
          </p:cNvPr>
          <p:cNvGraphicFramePr/>
          <p:nvPr>
            <p:extLst>
              <p:ext uri="{D42A27DB-BD31-4B8C-83A1-F6EECF244321}">
                <p14:modId xmlns:p14="http://schemas.microsoft.com/office/powerpoint/2010/main" val="1027688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0E6F734-3313-2429-970A-9329C2ECA2A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297607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858401928"/>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791727819"/>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398843774"/>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1421412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705538153"/>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578615672"/>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7868198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2095923263"/>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887783738"/>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6299495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4136208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71E76AA-39C8-97E9-DB3F-8D19D5BA75AC}"/>
              </a:ext>
            </a:extLst>
          </p:cNvPr>
          <p:cNvGraphicFramePr/>
          <p:nvPr>
            <p:extLst>
              <p:ext uri="{D42A27DB-BD31-4B8C-83A1-F6EECF244321}">
                <p14:modId xmlns:p14="http://schemas.microsoft.com/office/powerpoint/2010/main" val="18400550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022EE01-4C3A-C381-44A7-F36DF82DE14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871307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913513962"/>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4222395650"/>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1977505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952647609"/>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570289071"/>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5775040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970066252"/>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2072945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40182897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4FA9EAD-292C-D3A4-F889-5A076663E17B}"/>
              </a:ext>
            </a:extLst>
          </p:cNvPr>
          <p:cNvGraphicFramePr/>
          <p:nvPr>
            <p:extLst>
              <p:ext uri="{D42A27DB-BD31-4B8C-83A1-F6EECF244321}">
                <p14:modId xmlns:p14="http://schemas.microsoft.com/office/powerpoint/2010/main" val="11813837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D90131E-6311-1E92-5F6F-2DB1D2B7397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496305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095112385"/>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585705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8084921"/>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8618351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0478398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C1DC835-7E09-D077-8181-26D710291CC2}"/>
              </a:ext>
            </a:extLst>
          </p:cNvPr>
          <p:cNvGraphicFramePr/>
          <p:nvPr>
            <p:extLst>
              <p:ext uri="{D42A27DB-BD31-4B8C-83A1-F6EECF244321}">
                <p14:modId xmlns:p14="http://schemas.microsoft.com/office/powerpoint/2010/main" val="32632070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F50FB35-3DC6-DB0C-BDB9-675393952FA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238204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512028844"/>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7229253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739201318"/>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7854123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9159082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20193A3-64DA-7733-98C0-D2624995759A}"/>
              </a:ext>
            </a:extLst>
          </p:cNvPr>
          <p:cNvGraphicFramePr/>
          <p:nvPr>
            <p:extLst>
              <p:ext uri="{D42A27DB-BD31-4B8C-83A1-F6EECF244321}">
                <p14:modId xmlns:p14="http://schemas.microsoft.com/office/powerpoint/2010/main" val="21009137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D4BEC8E-E613-3688-5AA3-B34303B3D78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33303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41498017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067289468"/>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579904062"/>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777465245"/>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1235837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6836582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041BBA0-0404-5486-4DF0-237FF75545A1}"/>
              </a:ext>
            </a:extLst>
          </p:cNvPr>
          <p:cNvGraphicFramePr/>
          <p:nvPr>
            <p:extLst>
              <p:ext uri="{D42A27DB-BD31-4B8C-83A1-F6EECF244321}">
                <p14:modId xmlns:p14="http://schemas.microsoft.com/office/powerpoint/2010/main" val="5620643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0135D31-4A0C-4E2D-6A82-625D09168BC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472039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259364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38417257"/>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19159630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204882933"/>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40212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4340492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55D19C4-F706-1681-C3F6-49A6D2675894}"/>
              </a:ext>
            </a:extLst>
          </p:cNvPr>
          <p:cNvGraphicFramePr/>
          <p:nvPr>
            <p:extLst>
              <p:ext uri="{D42A27DB-BD31-4B8C-83A1-F6EECF244321}">
                <p14:modId xmlns:p14="http://schemas.microsoft.com/office/powerpoint/2010/main" val="16416300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2F6850C-1BBF-C21B-953D-05E0B05AE07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31080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19378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84334943"/>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5455608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7929583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C918C18-0DA2-3FDC-9027-92C26655E1C7}"/>
              </a:ext>
            </a:extLst>
          </p:cNvPr>
          <p:cNvGraphicFramePr/>
          <p:nvPr>
            <p:extLst>
              <p:ext uri="{D42A27DB-BD31-4B8C-83A1-F6EECF244321}">
                <p14:modId xmlns:p14="http://schemas.microsoft.com/office/powerpoint/2010/main" val="11650572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F2F0B7C-3323-759C-62DE-DA286FB33B0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24307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6713402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71650962"/>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776189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4571063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250C8CD-3644-D02B-EA24-419257D8968F}"/>
              </a:ext>
            </a:extLst>
          </p:cNvPr>
          <p:cNvGraphicFramePr/>
          <p:nvPr>
            <p:extLst>
              <p:ext uri="{D42A27DB-BD31-4B8C-83A1-F6EECF244321}">
                <p14:modId xmlns:p14="http://schemas.microsoft.com/office/powerpoint/2010/main" val="35035463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36A1691-2F8F-4FAE-8AC1-E0D841DF14A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390837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534898766"/>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9872709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27215621"/>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747798208"/>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40584144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39407557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2516DB8-FCD0-F6C6-CB46-2323C2A5B7F7}"/>
              </a:ext>
            </a:extLst>
          </p:cNvPr>
          <p:cNvGraphicFramePr/>
          <p:nvPr>
            <p:extLst>
              <p:ext uri="{D42A27DB-BD31-4B8C-83A1-F6EECF244321}">
                <p14:modId xmlns:p14="http://schemas.microsoft.com/office/powerpoint/2010/main" val="21254072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B9774F2-D813-99E0-54DC-8279E76D7F0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066113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80053182"/>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1727946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111669494"/>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2267321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3401054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8961DE5-B16A-90AE-F175-7D52006B3C6F}"/>
              </a:ext>
            </a:extLst>
          </p:cNvPr>
          <p:cNvGraphicFramePr/>
          <p:nvPr>
            <p:extLst>
              <p:ext uri="{D42A27DB-BD31-4B8C-83A1-F6EECF244321}">
                <p14:modId xmlns:p14="http://schemas.microsoft.com/office/powerpoint/2010/main" val="42896756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FBBDE4A-4603-4C3D-F6DE-CF7C8086AA9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12652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554798352"/>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432366128"/>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149276140"/>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921824464"/>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41998031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21141846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A1A8351-6834-9A84-9820-076479AEE582}"/>
              </a:ext>
            </a:extLst>
          </p:cNvPr>
          <p:cNvGraphicFramePr/>
          <p:nvPr>
            <p:extLst>
              <p:ext uri="{D42A27DB-BD31-4B8C-83A1-F6EECF244321}">
                <p14:modId xmlns:p14="http://schemas.microsoft.com/office/powerpoint/2010/main" val="5508687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4CE76D9-D9D9-7811-CD7D-B037BEA294C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702230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4213345421"/>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01706922"/>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403648993"/>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265058773"/>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59187554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4794177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499011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A8ED362-5DCD-3036-A4F9-862820C3BABA}"/>
              </a:ext>
            </a:extLst>
          </p:cNvPr>
          <p:cNvGraphicFramePr/>
          <p:nvPr>
            <p:extLst>
              <p:ext uri="{D42A27DB-BD31-4B8C-83A1-F6EECF244321}">
                <p14:modId xmlns:p14="http://schemas.microsoft.com/office/powerpoint/2010/main" val="30041434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6B7E801-22C2-5713-6E97-10DD323B3DA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751585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328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443417572"/>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145131806"/>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664354367"/>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558578582"/>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4066970235"/>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713810360"/>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375219588"/>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1585506392"/>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711842869"/>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632163233"/>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5623498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5394928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C95E0A7-1034-30CA-D133-D7714F633188}"/>
              </a:ext>
            </a:extLst>
          </p:cNvPr>
          <p:cNvGraphicFramePr/>
          <p:nvPr>
            <p:extLst>
              <p:ext uri="{D42A27DB-BD31-4B8C-83A1-F6EECF244321}">
                <p14:modId xmlns:p14="http://schemas.microsoft.com/office/powerpoint/2010/main" val="40269733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05D4117-889F-2810-6DE4-C4660DC2026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805290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611829801"/>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67608791"/>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865699281"/>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69564983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634293508"/>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c16. Were you able to talk to staff without your parent or carer being there?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35376134"/>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p30_1. Did any of the following bother your child while you were in the waiting area? How long my child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p38. Did staff give you information about your child’s care and treatment in a way that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p41. Did you feel that staff caring for and treating your child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8205600"/>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p53. If you raised any concerns about your child's care and treatment, were these taken seriously by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p70. Overall, how well was your child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p73. Overall, do you feel you (the parent / carer) were treated with kindness and compassion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68202346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11811</Words>
  <Application>Microsoft Office PowerPoint</Application>
  <PresentationFormat>Widescreen</PresentationFormat>
  <Paragraphs>1596</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University Hospital Southampton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